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316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921BB7-E461-48EB-92F2-052AD9EDB3C4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A053D5-3014-436D-8F55-6435537D23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по технологии «Воскресный завтрак»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Выполнила ученица 5 А класса МБОУ СОШ№2    </a:t>
            </a:r>
          </a:p>
          <a:p>
            <a:r>
              <a:rPr lang="ru-RU" dirty="0" smtClean="0"/>
              <a:t>                    Григорьева Валерия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Валерия\SAM_14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7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Приготовление фруктового салата – режу банан     </a:t>
            </a:r>
            <a:endParaRPr lang="ru-RU" dirty="0"/>
          </a:p>
        </p:txBody>
      </p:sp>
      <p:pic>
        <p:nvPicPr>
          <p:cNvPr id="1026" name="Picture 2" descr="C:\Users\user\Desktop\Валерия\SAM_14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6048000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2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087"/>
            <a:ext cx="3098464" cy="1185861"/>
          </a:xfrm>
        </p:spPr>
        <p:txBody>
          <a:bodyPr/>
          <a:lstStyle/>
          <a:p>
            <a:r>
              <a:rPr lang="ru-RU" dirty="0" smtClean="0"/>
              <a:t>  Перемешиваю</a:t>
            </a:r>
            <a:br>
              <a:rPr lang="ru-RU" dirty="0" smtClean="0"/>
            </a:br>
            <a:r>
              <a:rPr lang="ru-RU" dirty="0" smtClean="0"/>
              <a:t>        салат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Валерия\SAM_14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8464" y="260648"/>
            <a:ext cx="6012000" cy="649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6888" y="1412776"/>
            <a:ext cx="3779912" cy="1368152"/>
          </a:xfrm>
        </p:spPr>
        <p:txBody>
          <a:bodyPr/>
          <a:lstStyle/>
          <a:p>
            <a:r>
              <a:rPr lang="ru-RU" dirty="0" smtClean="0"/>
              <a:t>    Салат готов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5122" name="Picture 2" descr="C:\Users\user\Desktop\Валерия\SAM_14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7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87058"/>
            <a:ext cx="3563887" cy="1537886"/>
          </a:xfrm>
        </p:spPr>
        <p:txBody>
          <a:bodyPr/>
          <a:lstStyle/>
          <a:p>
            <a:r>
              <a:rPr lang="ru-RU" dirty="0" smtClean="0"/>
              <a:t>Приготовила</a:t>
            </a:r>
            <a:br>
              <a:rPr lang="ru-RU" dirty="0" smtClean="0"/>
            </a:br>
            <a:r>
              <a:rPr lang="ru-RU" dirty="0" smtClean="0"/>
              <a:t>бутерброды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4098" name="Picture 2" descr="C:\Users\user\Desktop\Валерия\SAM_14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0464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4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1256" y="188640"/>
            <a:ext cx="3822744" cy="1411559"/>
          </a:xfrm>
        </p:spPr>
        <p:txBody>
          <a:bodyPr/>
          <a:lstStyle/>
          <a:p>
            <a:r>
              <a:rPr lang="ru-RU" dirty="0" smtClean="0"/>
              <a:t>Приготовились </a:t>
            </a:r>
            <a:br>
              <a:rPr lang="ru-RU" dirty="0" smtClean="0"/>
            </a:br>
            <a:r>
              <a:rPr lang="ru-RU" dirty="0" smtClean="0"/>
              <a:t>   пончики</a:t>
            </a:r>
            <a:endParaRPr lang="ru-RU" dirty="0"/>
          </a:p>
        </p:txBody>
      </p:sp>
      <p:pic>
        <p:nvPicPr>
          <p:cNvPr id="3074" name="Picture 2" descr="C:\Users\user\Desktop\Валерия\SAM_14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256" y="188640"/>
            <a:ext cx="4833000" cy="64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020" y="2708919"/>
            <a:ext cx="3748979" cy="24482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Вот и завтрак готов</a:t>
            </a:r>
            <a:endParaRPr lang="ru-RU" dirty="0"/>
          </a:p>
        </p:txBody>
      </p:sp>
      <p:pic>
        <p:nvPicPr>
          <p:cNvPr id="6146" name="Picture 2" descr="C:\Users\user\Desktop\Валерия\SAM_14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514350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Валерия\SAM_147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6272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9512" y="1631949"/>
            <a:ext cx="3240360" cy="114897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Готовлюсь завтракать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249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204" y="1628799"/>
            <a:ext cx="3490580" cy="158417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Приятного аппетита!</a:t>
            </a:r>
            <a:endParaRPr lang="ru-RU" sz="1800" dirty="0"/>
          </a:p>
        </p:txBody>
      </p:sp>
      <p:pic>
        <p:nvPicPr>
          <p:cNvPr id="2050" name="Picture 2" descr="C:\Users\user\Desktop\Валерия\SAM_14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5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45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Проект по технологии «Воскресный завтрак»</vt:lpstr>
      <vt:lpstr>Презентация PowerPoint</vt:lpstr>
      <vt:lpstr>  Перемешиваю         салат  </vt:lpstr>
      <vt:lpstr>    Салат готов</vt:lpstr>
      <vt:lpstr>Приготовила бутерброды</vt:lpstr>
      <vt:lpstr>Приготовились     пончики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технологии «Воскресный завтрак»</dc:title>
  <dc:creator>user</dc:creator>
  <cp:lastModifiedBy>user</cp:lastModifiedBy>
  <cp:revision>8</cp:revision>
  <dcterms:created xsi:type="dcterms:W3CDTF">2014-11-15T14:49:48Z</dcterms:created>
  <dcterms:modified xsi:type="dcterms:W3CDTF">2015-04-08T06:11:03Z</dcterms:modified>
</cp:coreProperties>
</file>